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1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7" r:id="rId7"/>
    <p:sldId id="271" r:id="rId8"/>
    <p:sldId id="266" r:id="rId9"/>
    <p:sldId id="270" r:id="rId10"/>
    <p:sldId id="261" r:id="rId11"/>
    <p:sldId id="272" r:id="rId12"/>
    <p:sldId id="265" r:id="rId13"/>
    <p:sldId id="269" r:id="rId14"/>
    <p:sldId id="262" r:id="rId15"/>
    <p:sldId id="263" r:id="rId16"/>
    <p:sldId id="26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59098" autoAdjust="0"/>
  </p:normalViewPr>
  <p:slideViewPr>
    <p:cSldViewPr snapToGrid="0" snapToObjects="1">
      <p:cViewPr varScale="1">
        <p:scale>
          <a:sx n="77" d="100"/>
          <a:sy n="77" d="100"/>
        </p:scale>
        <p:origin x="-1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98318-490A-C842-8522-35D0823AE846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A97A2-68F3-AD4A-8E24-07DCAB20F2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American Stress institute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maintain this</a:t>
            </a:r>
            <a:r>
              <a:rPr lang="en-US" baseline="0" dirty="0" smtClean="0"/>
              <a:t> chronic state of stress… what else do you think can happen</a:t>
            </a:r>
          </a:p>
          <a:p>
            <a:r>
              <a:rPr lang="en-US" baseline="0" dirty="0" smtClean="0"/>
              <a:t>If your stress persists and has no relief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Increased blood pressure </a:t>
            </a:r>
          </a:p>
          <a:p>
            <a:r>
              <a:rPr lang="en-US" baseline="0" dirty="0" smtClean="0"/>
              <a:t>Closing throat</a:t>
            </a:r>
          </a:p>
          <a:p>
            <a:r>
              <a:rPr lang="en-US" baseline="0" dirty="0" smtClean="0"/>
              <a:t>Change in sleep habits</a:t>
            </a:r>
          </a:p>
          <a:p>
            <a:r>
              <a:rPr lang="en-US" baseline="0" dirty="0" smtClean="0"/>
              <a:t>Changes in skin… break outs</a:t>
            </a:r>
          </a:p>
          <a:p>
            <a:r>
              <a:rPr lang="en-US" baseline="0" dirty="0" smtClean="0"/>
              <a:t>Change in weight</a:t>
            </a:r>
          </a:p>
          <a:p>
            <a:r>
              <a:rPr lang="en-US" baseline="0" dirty="0" smtClean="0"/>
              <a:t>Sweating</a:t>
            </a:r>
          </a:p>
          <a:p>
            <a:r>
              <a:rPr lang="en-US" baseline="0" dirty="0" smtClean="0"/>
              <a:t>Heartburn</a:t>
            </a:r>
          </a:p>
          <a:p>
            <a:r>
              <a:rPr lang="en-US" baseline="0" dirty="0" smtClean="0"/>
              <a:t>Asthma </a:t>
            </a:r>
          </a:p>
          <a:p>
            <a:r>
              <a:rPr lang="en-US" baseline="0" dirty="0" smtClean="0"/>
              <a:t>Dizziness</a:t>
            </a:r>
          </a:p>
          <a:p>
            <a:r>
              <a:rPr lang="en-US" baseline="0" dirty="0" smtClean="0"/>
              <a:t>Pain</a:t>
            </a:r>
          </a:p>
          <a:p>
            <a:r>
              <a:rPr lang="en-US" baseline="0" dirty="0" smtClean="0"/>
              <a:t>Backache</a:t>
            </a:r>
          </a:p>
          <a:p>
            <a:r>
              <a:rPr lang="en-US" baseline="0" dirty="0" smtClean="0"/>
              <a:t>Sports injury</a:t>
            </a:r>
          </a:p>
          <a:p>
            <a:r>
              <a:rPr lang="en-US" baseline="0" dirty="0" smtClean="0"/>
              <a:t>Run down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else does</a:t>
            </a:r>
            <a:r>
              <a:rPr lang="en-US" baseline="0" dirty="0" smtClean="0"/>
              <a:t> our mind react to stress?</a:t>
            </a:r>
          </a:p>
          <a:p>
            <a:r>
              <a:rPr lang="en-US" baseline="0" dirty="0" smtClean="0"/>
              <a:t>Emotionally? And mentally?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What are some things that may be going through your mind?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sneaks up</a:t>
            </a:r>
            <a:r>
              <a:rPr lang="en-US" baseline="0" dirty="0" smtClean="0"/>
              <a:t> on you.. </a:t>
            </a:r>
          </a:p>
          <a:p>
            <a:r>
              <a:rPr lang="en-US" baseline="0" dirty="0" smtClean="0"/>
              <a:t>You don’t always see the signs or symptoms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 stems from a physiological foundation </a:t>
            </a:r>
          </a:p>
          <a:p>
            <a:r>
              <a:rPr lang="en-US" baseline="0" dirty="0" smtClean="0"/>
              <a:t>It doesn’t matter what the stress is, it will invoke a stress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add more areas to look out for,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Where stress can affect you and you may not be aware.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is Something</a:t>
            </a:r>
            <a:r>
              <a:rPr lang="en-US" baseline="0" dirty="0" smtClean="0"/>
              <a:t> that effects everyone, but we are not always clear on what it is.</a:t>
            </a:r>
          </a:p>
          <a:p>
            <a:r>
              <a:rPr lang="en-US" baseline="0" dirty="0" smtClean="0"/>
              <a:t>The truth is that there is no absolute definition for stress, it is subjective, and varies from person to person.</a:t>
            </a:r>
          </a:p>
          <a:p>
            <a:r>
              <a:rPr lang="en-US" baseline="0" dirty="0" smtClean="0"/>
              <a:t>What is stress for you, may not be considered stressful to others.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common definitions of stress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things that produce stress in you?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Major life events? (relationships,</a:t>
            </a:r>
            <a:r>
              <a:rPr lang="en-US" baseline="0" dirty="0" smtClean="0"/>
              <a:t> moving, divorced parents, death in the family)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Long term worries? (financial, school, illnesses)</a:t>
            </a:r>
          </a:p>
          <a:p>
            <a:pPr>
              <a:buFont typeface="Arial"/>
              <a:buChar char="•"/>
            </a:pPr>
            <a:r>
              <a:rPr lang="en-US" dirty="0" smtClean="0"/>
              <a:t>Daily</a:t>
            </a:r>
            <a:r>
              <a:rPr lang="en-US" baseline="0" dirty="0" smtClean="0"/>
              <a:t> tasks (People, work, traffic, family)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are affected</a:t>
            </a:r>
            <a:r>
              <a:rPr lang="en-US" baseline="0" dirty="0" smtClean="0"/>
              <a:t> by stress, is this a negative experience or a positive one.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we evaluate stress. </a:t>
            </a:r>
          </a:p>
          <a:p>
            <a:endParaRPr lang="en-US" dirty="0" smtClean="0"/>
          </a:p>
          <a:p>
            <a:r>
              <a:rPr lang="en-US" dirty="0" smtClean="0"/>
              <a:t>Good stress- something you are proud</a:t>
            </a:r>
            <a:r>
              <a:rPr lang="en-US" baseline="0" dirty="0" smtClean="0"/>
              <a:t> of, you are working hard to achieve something</a:t>
            </a:r>
          </a:p>
          <a:p>
            <a:r>
              <a:rPr lang="en-US" baseline="0" dirty="0" smtClean="0"/>
              <a:t>Good stress is the feeling of excitement.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we are talking about bad stress, this is the stress that invokes fear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some examples of good stress and bad stress</a:t>
            </a:r>
          </a:p>
          <a:p>
            <a:r>
              <a:rPr lang="en-US" baseline="0" dirty="0" smtClean="0"/>
              <a:t>Is there ever a time when you hear of people seeking out good stress? These people are what we call adrenaline junkies.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Blow the whistle.. See how they react</a:t>
            </a:r>
          </a:p>
          <a:p>
            <a:endParaRPr lang="en-US" dirty="0" smtClean="0"/>
          </a:p>
          <a:p>
            <a:r>
              <a:rPr lang="en-US" dirty="0" smtClean="0"/>
              <a:t>Describe the physical</a:t>
            </a:r>
            <a:r>
              <a:rPr lang="en-US" baseline="0" dirty="0" smtClean="0"/>
              <a:t> feelings associated with acute stress. </a:t>
            </a:r>
          </a:p>
          <a:p>
            <a:endParaRPr lang="en-US" dirty="0" smtClean="0"/>
          </a:p>
          <a:p>
            <a:r>
              <a:rPr lang="en-US" dirty="0" smtClean="0"/>
              <a:t>Any feelings to add?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Acute stress</a:t>
            </a:r>
            <a:r>
              <a:rPr lang="en-US" baseline="0" dirty="0" smtClean="0"/>
              <a:t> can occur at any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Chronic is when the stress is repeated. It is less manageable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Day after day…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anyone give an example of the difference between acute or chronic stress?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it’s a childhood stress.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Mobilize- you body releases</a:t>
            </a:r>
            <a:r>
              <a:rPr lang="en-US" baseline="0" dirty="0" smtClean="0"/>
              <a:t> adrenaline, your heart beats faster, you breathe more quickly</a:t>
            </a:r>
          </a:p>
          <a:p>
            <a:r>
              <a:rPr lang="en-US" baseline="0" dirty="0" smtClean="0"/>
              <a:t>This happens when your body is threatened (we will touch more on this)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Consuming- you can’t get out of the stress, so your body releases more flue (sugars, fats) from its resources </a:t>
            </a:r>
          </a:p>
          <a:p>
            <a:r>
              <a:rPr lang="en-US" baseline="0" dirty="0" smtClean="0"/>
              <a:t>	your feeling driven, pressures, and tired, feeling anxiety, slight memory loss. Getting run down</a:t>
            </a:r>
          </a:p>
          <a:p>
            <a:r>
              <a:rPr lang="en-US" baseline="0" dirty="0" smtClean="0"/>
              <a:t>You are adapting to the change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Draining Energy supply – You didn’t fix the problem,  you are becoming chronically stressed.. </a:t>
            </a:r>
          </a:p>
          <a:p>
            <a:r>
              <a:rPr lang="en-US" baseline="0" dirty="0" smtClean="0"/>
              <a:t>	you are feeling insomnia, thinking problems, personality changes, becoming sick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rate increases</a:t>
            </a:r>
            <a:r>
              <a:rPr lang="en-US" baseline="0" dirty="0" smtClean="0"/>
              <a:t> and blood pressure</a:t>
            </a:r>
          </a:p>
          <a:p>
            <a:r>
              <a:rPr lang="en-US" baseline="0" dirty="0" smtClean="0"/>
              <a:t>Muscle contractions and tension</a:t>
            </a:r>
          </a:p>
          <a:p>
            <a:r>
              <a:rPr lang="en-US" baseline="0" dirty="0" smtClean="0"/>
              <a:t>Body temp raises </a:t>
            </a:r>
          </a:p>
          <a:p>
            <a:r>
              <a:rPr lang="en-US" baseline="0" dirty="0" smtClean="0"/>
              <a:t>Increase in epinephrine </a:t>
            </a:r>
          </a:p>
          <a:p>
            <a:endParaRPr lang="en-US" dirty="0" smtClean="0"/>
          </a:p>
          <a:p>
            <a:r>
              <a:rPr lang="en-US" dirty="0" smtClean="0"/>
              <a:t>You body is in immediate danger.. Its</a:t>
            </a:r>
            <a:r>
              <a:rPr lang="en-US" baseline="0" dirty="0" smtClean="0"/>
              <a:t> trying to save itself. </a:t>
            </a:r>
          </a:p>
          <a:p>
            <a:r>
              <a:rPr lang="en-US" baseline="0" dirty="0" smtClean="0"/>
              <a:t>A survival mechanism programmed into your body… since cavemen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97A2-68F3-AD4A-8E24-07DCAB20F25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6CDE-F29D-BB47-9F23-45360C4FB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6CDE-F29D-BB47-9F23-45360C4FB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3D6CDE-F29D-BB47-9F23-45360C4FB1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6CDE-F29D-BB47-9F23-45360C4FB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6CDE-F29D-BB47-9F23-45360C4FB1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3D6CDE-F29D-BB47-9F23-45360C4FB1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6CDE-F29D-BB47-9F23-45360C4FB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3D6CDE-F29D-BB47-9F23-45360C4FB1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D28070-DA3D-DB44-A9A4-ECA6A433FE28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3D6CDE-F29D-BB47-9F23-45360C4FB1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yFPUvG-66E" TargetMode="External"/><Relationship Id="rId3" Type="http://schemas.openxmlformats.org/officeDocument/2006/relationships/hyperlink" Target="http://www.youtube.com/watch?v=5J8kk0uWq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People are disturbed not by a thing, but by their perception of a thing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-Epictetus-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6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our body respond  (Short term)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1033"/>
            <a:ext cx="7885723" cy="524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74" y="1034869"/>
            <a:ext cx="8361194" cy="505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69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term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58" y="744562"/>
            <a:ext cx="5549268" cy="560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98" y="0"/>
            <a:ext cx="6614194" cy="663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our mind 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82866" cy="4873752"/>
          </a:xfrm>
        </p:spPr>
        <p:txBody>
          <a:bodyPr/>
          <a:lstStyle/>
          <a:p>
            <a:r>
              <a:rPr lang="en-US" dirty="0" smtClean="0"/>
              <a:t>Over thinking</a:t>
            </a:r>
          </a:p>
          <a:p>
            <a:r>
              <a:rPr lang="en-US" dirty="0" smtClean="0"/>
              <a:t>Can’t focus/concentrate </a:t>
            </a:r>
          </a:p>
          <a:p>
            <a:r>
              <a:rPr lang="en-US" dirty="0" smtClean="0"/>
              <a:t>Negative thoughts</a:t>
            </a:r>
          </a:p>
          <a:p>
            <a:r>
              <a:rPr lang="en-US" dirty="0" smtClean="0"/>
              <a:t>Overwhelmed</a:t>
            </a:r>
          </a:p>
          <a:p>
            <a:r>
              <a:rPr lang="en-US" dirty="0" smtClean="0"/>
              <a:t>Worried</a:t>
            </a:r>
          </a:p>
          <a:p>
            <a:r>
              <a:rPr lang="en-US" dirty="0" smtClean="0"/>
              <a:t>Frustrated</a:t>
            </a:r>
          </a:p>
          <a:p>
            <a:r>
              <a:rPr lang="en-US" dirty="0" smtClean="0"/>
              <a:t>Freaking out</a:t>
            </a:r>
          </a:p>
          <a:p>
            <a:r>
              <a:rPr lang="en-US" dirty="0" smtClean="0"/>
              <a:t>Uncomfortable</a:t>
            </a:r>
          </a:p>
          <a:p>
            <a:r>
              <a:rPr lang="en-US" dirty="0" smtClean="0"/>
              <a:t>Depressed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471" y="1600200"/>
            <a:ext cx="38100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6118"/>
          </a:xfrm>
        </p:spPr>
        <p:txBody>
          <a:bodyPr/>
          <a:lstStyle/>
          <a:p>
            <a:r>
              <a:rPr lang="en-US" dirty="0" smtClean="0"/>
              <a:t>Is this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en-US" dirty="0" smtClean="0"/>
              <a:t>Insidious</a:t>
            </a:r>
          </a:p>
          <a:p>
            <a:r>
              <a:rPr lang="en-US" dirty="0" smtClean="0"/>
              <a:t>Your body responds to stress the same 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682133"/>
            <a:ext cx="38100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places where stress hides..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Home</a:t>
            </a:r>
          </a:p>
          <a:p>
            <a:r>
              <a:rPr lang="en-US" dirty="0" smtClean="0"/>
              <a:t>School</a:t>
            </a:r>
          </a:p>
          <a:p>
            <a:r>
              <a:rPr lang="en-US" dirty="0" smtClean="0"/>
              <a:t>Workplace</a:t>
            </a:r>
          </a:p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Friends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440" y="1417638"/>
            <a:ext cx="4034360" cy="494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08" y="1897119"/>
            <a:ext cx="27559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666" y="478506"/>
            <a:ext cx="3784743" cy="551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1074689"/>
          </a:xfrm>
        </p:spPr>
        <p:txBody>
          <a:bodyPr/>
          <a:lstStyle/>
          <a:p>
            <a:r>
              <a:rPr lang="en-US" dirty="0" smtClean="0"/>
              <a:t>Lets talk about</a:t>
            </a:r>
            <a:br>
              <a:rPr lang="en-US" dirty="0" smtClean="0"/>
            </a:br>
            <a:r>
              <a:rPr lang="en-US" dirty="0" smtClean="0"/>
              <a:t>				Stress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5802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Katie &amp; Melissa  York University Nursing students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0563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Importance we attach to a thing</a:t>
            </a:r>
          </a:p>
          <a:p>
            <a:r>
              <a:rPr lang="en-US" dirty="0" smtClean="0"/>
              <a:t>A physical pressure, pull or force </a:t>
            </a:r>
          </a:p>
          <a:p>
            <a:r>
              <a:rPr lang="en-US" dirty="0" smtClean="0"/>
              <a:t>An experience of worry</a:t>
            </a:r>
          </a:p>
          <a:p>
            <a:r>
              <a:rPr lang="en-US" dirty="0" smtClean="0"/>
              <a:t>An uncomfortable emotion</a:t>
            </a:r>
          </a:p>
          <a:p>
            <a:r>
              <a:rPr lang="en-US" dirty="0" smtClean="0"/>
              <a:t>Physical experience</a:t>
            </a:r>
          </a:p>
          <a:p>
            <a:r>
              <a:rPr lang="en-US" dirty="0" smtClean="0"/>
              <a:t>A mental evaluation of a situation</a:t>
            </a:r>
          </a:p>
          <a:p>
            <a:r>
              <a:rPr lang="en-US" dirty="0" smtClean="0"/>
              <a:t>Anything that poses a challenge or a threat to our well-being</a:t>
            </a:r>
          </a:p>
          <a:p>
            <a:r>
              <a:rPr lang="en-US" dirty="0" smtClean="0"/>
              <a:t>Physical, mental or emotional strain or tension</a:t>
            </a:r>
          </a:p>
          <a:p>
            <a:r>
              <a:rPr lang="en-US" dirty="0" smtClean="0"/>
              <a:t>A condition or feeling experienced when a person perceives that demands exceeded the personal and social resources the individual is  able to mobilize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Stressor?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15460"/>
            <a:ext cx="7467600" cy="2277485"/>
          </a:xfrm>
        </p:spPr>
        <p:txBody>
          <a:bodyPr/>
          <a:lstStyle/>
          <a:p>
            <a:pPr algn="ctr"/>
            <a:r>
              <a:rPr lang="en-US" dirty="0" smtClean="0"/>
              <a:t>An event or experience that causes a stress response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385" y="3794453"/>
            <a:ext cx="2413070" cy="239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0184"/>
          </a:xfrm>
        </p:spPr>
        <p:txBody>
          <a:bodyPr/>
          <a:lstStyle/>
          <a:p>
            <a:r>
              <a:rPr lang="en-US" dirty="0" smtClean="0"/>
              <a:t>Is it good or bad?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Increased productivity </a:t>
            </a:r>
          </a:p>
          <a:p>
            <a:r>
              <a:rPr lang="en-US" dirty="0" smtClean="0"/>
              <a:t>Passionate kiss</a:t>
            </a:r>
          </a:p>
          <a:p>
            <a:r>
              <a:rPr lang="en-US" dirty="0" smtClean="0"/>
              <a:t>Winning a race</a:t>
            </a:r>
          </a:p>
          <a:p>
            <a:r>
              <a:rPr lang="en-US" dirty="0" smtClean="0"/>
              <a:t>Great mark on a test</a:t>
            </a:r>
          </a:p>
          <a:p>
            <a:r>
              <a:rPr lang="en-US" dirty="0" smtClean="0"/>
              <a:t>Acceptance into university</a:t>
            </a:r>
          </a:p>
          <a:p>
            <a:r>
              <a:rPr lang="en-US" dirty="0" smtClean="0"/>
              <a:t>Winning money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</a:p>
          <a:p>
            <a:r>
              <a:rPr lang="en-US" dirty="0" smtClean="0"/>
              <a:t>Break up</a:t>
            </a:r>
          </a:p>
          <a:p>
            <a:r>
              <a:rPr lang="en-US" dirty="0" smtClean="0"/>
              <a:t>Loss of a job</a:t>
            </a:r>
          </a:p>
          <a:p>
            <a:r>
              <a:rPr lang="en-US" dirty="0" smtClean="0"/>
              <a:t>Crashed your parents car</a:t>
            </a:r>
          </a:p>
          <a:p>
            <a:r>
              <a:rPr lang="en-US" dirty="0" smtClean="0"/>
              <a:t>Punishment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82747"/>
          </a:xfrm>
        </p:spPr>
        <p:txBody>
          <a:bodyPr/>
          <a:lstStyle/>
          <a:p>
            <a:pPr algn="ctr"/>
            <a:r>
              <a:rPr lang="en-US" dirty="0" smtClean="0"/>
              <a:t>How are you feeling?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09077"/>
            <a:ext cx="7467600" cy="5164875"/>
          </a:xfrm>
        </p:spPr>
        <p:txBody>
          <a:bodyPr/>
          <a:lstStyle/>
          <a:p>
            <a:r>
              <a:rPr lang="en-US" dirty="0" smtClean="0"/>
              <a:t>Panic</a:t>
            </a:r>
          </a:p>
          <a:p>
            <a:r>
              <a:rPr lang="en-US" dirty="0" smtClean="0"/>
              <a:t>Tension</a:t>
            </a:r>
          </a:p>
          <a:p>
            <a:r>
              <a:rPr lang="en-US" dirty="0" smtClean="0"/>
              <a:t>Aches and pains</a:t>
            </a:r>
          </a:p>
          <a:p>
            <a:r>
              <a:rPr lang="en-US" dirty="0" smtClean="0"/>
              <a:t>Chest pain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Jitteriness</a:t>
            </a:r>
          </a:p>
          <a:p>
            <a:r>
              <a:rPr lang="en-US" dirty="0" smtClean="0"/>
              <a:t>Stomach tightness</a:t>
            </a:r>
          </a:p>
          <a:p>
            <a:r>
              <a:rPr lang="en-US" dirty="0" smtClean="0"/>
              <a:t>Dry mouth</a:t>
            </a:r>
          </a:p>
          <a:p>
            <a:r>
              <a:rPr lang="en-US" dirty="0" smtClean="0"/>
              <a:t>Increased heat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 types of 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Short term </a:t>
            </a:r>
          </a:p>
          <a:p>
            <a:r>
              <a:rPr lang="en-US" dirty="0" smtClean="0"/>
              <a:t>Fight or Flight</a:t>
            </a:r>
          </a:p>
          <a:p>
            <a:r>
              <a:rPr lang="en-US" dirty="0" smtClean="0"/>
              <a:t>Survival instinct</a:t>
            </a:r>
          </a:p>
          <a:p>
            <a:r>
              <a:rPr lang="en-US" dirty="0" smtClean="0"/>
              <a:t>Body is in defense mode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Stress we ignore</a:t>
            </a:r>
          </a:p>
          <a:p>
            <a:r>
              <a:rPr lang="en-US" dirty="0" smtClean="0"/>
              <a:t>Builds up over time</a:t>
            </a:r>
          </a:p>
          <a:p>
            <a:r>
              <a:rPr lang="en-US" dirty="0" smtClean="0"/>
              <a:t>Feeling of No way out</a:t>
            </a:r>
          </a:p>
          <a:p>
            <a:r>
              <a:rPr lang="en-US" dirty="0" smtClean="0"/>
              <a:t>Longer than 6 months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45115"/>
          </a:xfrm>
        </p:spPr>
        <p:txBody>
          <a:bodyPr/>
          <a:lstStyle/>
          <a:p>
            <a:pPr algn="ctr"/>
            <a:r>
              <a:rPr lang="en-US" dirty="0" smtClean="0"/>
              <a:t>Response to stress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07999" y="1465385"/>
            <a:ext cx="5532750" cy="4023935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dirty="0" smtClean="0"/>
              <a:t>1. Mobilizing energy</a:t>
            </a:r>
          </a:p>
          <a:p>
            <a:pPr marL="457200" indent="-457200" algn="ctr">
              <a:buNone/>
            </a:pPr>
            <a:r>
              <a:rPr lang="en-US" dirty="0" smtClean="0"/>
              <a:t> (ALARM)</a:t>
            </a:r>
          </a:p>
          <a:p>
            <a:pPr marL="822960" lvl="1" indent="-457200" algn="ctr">
              <a:buNone/>
            </a:pPr>
            <a:r>
              <a:rPr lang="en-US" dirty="0" smtClean="0"/>
              <a:t>Fight or Flight</a:t>
            </a:r>
          </a:p>
          <a:p>
            <a:pPr marL="457200" indent="-457200" algn="ctr">
              <a:buNone/>
            </a:pPr>
            <a:endParaRPr lang="en-US" dirty="0" smtClean="0"/>
          </a:p>
          <a:p>
            <a:pPr marL="457200" indent="-457200" algn="ctr">
              <a:buNone/>
            </a:pPr>
            <a:r>
              <a:rPr lang="en-US" dirty="0" smtClean="0"/>
              <a:t>2.Consuming energy </a:t>
            </a:r>
          </a:p>
          <a:p>
            <a:pPr marL="457200" indent="-457200" algn="ctr">
              <a:buNone/>
            </a:pPr>
            <a:r>
              <a:rPr lang="en-US" dirty="0" smtClean="0"/>
              <a:t>(RESISTANCE)</a:t>
            </a:r>
          </a:p>
          <a:p>
            <a:pPr marL="457200" indent="-457200" algn="ctr">
              <a:buNone/>
            </a:pPr>
            <a:endParaRPr lang="en-US" dirty="0" smtClean="0"/>
          </a:p>
          <a:p>
            <a:pPr marL="457200" indent="-457200" algn="ctr">
              <a:buNone/>
            </a:pPr>
            <a:r>
              <a:rPr lang="en-US" dirty="0" smtClean="0"/>
              <a:t>3.Draining energy supply (EXHAUSTION)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videos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http://www.youtube.com/watch?v=wyFPUvG-</a:t>
            </a:r>
            <a:r>
              <a:rPr lang="en-US" dirty="0" smtClean="0">
                <a:hlinkClick r:id="rId2"/>
              </a:rPr>
              <a:t>66E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5J8kk0uWquc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731</TotalTime>
  <Words>911</Words>
  <Application>Microsoft Macintosh PowerPoint</Application>
  <PresentationFormat>On-screen Show (4:3)</PresentationFormat>
  <Paragraphs>185</Paragraphs>
  <Slides>17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People are disturbed not by a thing, but by their perception of a thing </vt:lpstr>
      <vt:lpstr>Lets talk about     Stress</vt:lpstr>
      <vt:lpstr>What is stress?</vt:lpstr>
      <vt:lpstr>What is a Stressor?</vt:lpstr>
      <vt:lpstr>Is it good or bad?</vt:lpstr>
      <vt:lpstr>How are you feeling?</vt:lpstr>
      <vt:lpstr>2 types of stress </vt:lpstr>
      <vt:lpstr>Response to stress</vt:lpstr>
      <vt:lpstr>Good videos </vt:lpstr>
      <vt:lpstr>How does our body respond  (Short term)</vt:lpstr>
      <vt:lpstr>Slide 11</vt:lpstr>
      <vt:lpstr>Long term</vt:lpstr>
      <vt:lpstr>Slide 13</vt:lpstr>
      <vt:lpstr>How does our mind respond?</vt:lpstr>
      <vt:lpstr>Is this a problem?</vt:lpstr>
      <vt:lpstr>Common places where stress hides.. </vt:lpstr>
      <vt:lpstr>Questions?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are disturbed not by a thing, but by their perception of a thing </dc:title>
  <dc:creator>Katie Renton</dc:creator>
  <cp:lastModifiedBy>Katie Renton</cp:lastModifiedBy>
  <cp:revision>2</cp:revision>
  <dcterms:created xsi:type="dcterms:W3CDTF">2013-11-28T01:26:37Z</dcterms:created>
  <dcterms:modified xsi:type="dcterms:W3CDTF">2013-11-28T13:37:52Z</dcterms:modified>
</cp:coreProperties>
</file>